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8" r:id="rId3"/>
    <p:sldId id="257" r:id="rId4"/>
    <p:sldId id="259" r:id="rId5"/>
    <p:sldId id="262" r:id="rId6"/>
    <p:sldId id="263"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5666"/>
  </p:normalViewPr>
  <p:slideViewPr>
    <p:cSldViewPr snapToGrid="0" snapToObjects="1">
      <p:cViewPr varScale="1">
        <p:scale>
          <a:sx n="110" d="100"/>
          <a:sy n="110" d="100"/>
        </p:scale>
        <p:origin x="632" y="18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78DA9-8F79-AF4A-AB2C-46D709680F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B7CF1E-AD74-8441-9D95-0CC9A73095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7B22C7-82D8-6C41-906C-D43DEB4D9FCD}"/>
              </a:ext>
            </a:extLst>
          </p:cNvPr>
          <p:cNvSpPr>
            <a:spLocks noGrp="1"/>
          </p:cNvSpPr>
          <p:nvPr>
            <p:ph type="dt" sz="half" idx="10"/>
          </p:nvPr>
        </p:nvSpPr>
        <p:spPr/>
        <p:txBody>
          <a:bodyPr/>
          <a:lstStyle/>
          <a:p>
            <a:fld id="{7E3B64A5-BE90-DF4E-A806-57C28A62D4C2}" type="datetimeFigureOut">
              <a:rPr lang="en-US" smtClean="0"/>
              <a:t>3/14/21</a:t>
            </a:fld>
            <a:endParaRPr lang="en-US"/>
          </a:p>
        </p:txBody>
      </p:sp>
      <p:sp>
        <p:nvSpPr>
          <p:cNvPr id="5" name="Footer Placeholder 4">
            <a:extLst>
              <a:ext uri="{FF2B5EF4-FFF2-40B4-BE49-F238E27FC236}">
                <a16:creationId xmlns:a16="http://schemas.microsoft.com/office/drawing/2014/main" id="{F0935977-0FA2-9E4D-A013-270002E48B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AD6ACC-E30C-BE4F-9C77-42A3850F8010}"/>
              </a:ext>
            </a:extLst>
          </p:cNvPr>
          <p:cNvSpPr>
            <a:spLocks noGrp="1"/>
          </p:cNvSpPr>
          <p:nvPr>
            <p:ph type="sldNum" sz="quarter" idx="12"/>
          </p:nvPr>
        </p:nvSpPr>
        <p:spPr/>
        <p:txBody>
          <a:bodyPr/>
          <a:lstStyle/>
          <a:p>
            <a:fld id="{A21DA41F-F42B-D646-B43D-79ABCF7ED3C1}" type="slidenum">
              <a:rPr lang="en-US" smtClean="0"/>
              <a:t>‹#›</a:t>
            </a:fld>
            <a:endParaRPr lang="en-US"/>
          </a:p>
        </p:txBody>
      </p:sp>
    </p:spTree>
    <p:extLst>
      <p:ext uri="{BB962C8B-B14F-4D97-AF65-F5344CB8AC3E}">
        <p14:creationId xmlns:p14="http://schemas.microsoft.com/office/powerpoint/2010/main" val="1664187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1D976-4AD2-B94C-A12A-21D2032E50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E5EC86-BF4A-0445-9E3C-BFE07BE3CA3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2CE24A-55FF-8441-9476-0F4566269BB3}"/>
              </a:ext>
            </a:extLst>
          </p:cNvPr>
          <p:cNvSpPr>
            <a:spLocks noGrp="1"/>
          </p:cNvSpPr>
          <p:nvPr>
            <p:ph type="dt" sz="half" idx="10"/>
          </p:nvPr>
        </p:nvSpPr>
        <p:spPr/>
        <p:txBody>
          <a:bodyPr/>
          <a:lstStyle/>
          <a:p>
            <a:fld id="{7E3B64A5-BE90-DF4E-A806-57C28A62D4C2}" type="datetimeFigureOut">
              <a:rPr lang="en-US" smtClean="0"/>
              <a:t>3/14/21</a:t>
            </a:fld>
            <a:endParaRPr lang="en-US"/>
          </a:p>
        </p:txBody>
      </p:sp>
      <p:sp>
        <p:nvSpPr>
          <p:cNvPr id="5" name="Footer Placeholder 4">
            <a:extLst>
              <a:ext uri="{FF2B5EF4-FFF2-40B4-BE49-F238E27FC236}">
                <a16:creationId xmlns:a16="http://schemas.microsoft.com/office/drawing/2014/main" id="{31BED4C1-6250-6A43-9486-F8BE4F37CB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9BC09B-7C25-1541-AAE8-36B0CEF3A94B}"/>
              </a:ext>
            </a:extLst>
          </p:cNvPr>
          <p:cNvSpPr>
            <a:spLocks noGrp="1"/>
          </p:cNvSpPr>
          <p:nvPr>
            <p:ph type="sldNum" sz="quarter" idx="12"/>
          </p:nvPr>
        </p:nvSpPr>
        <p:spPr/>
        <p:txBody>
          <a:bodyPr/>
          <a:lstStyle/>
          <a:p>
            <a:fld id="{A21DA41F-F42B-D646-B43D-79ABCF7ED3C1}" type="slidenum">
              <a:rPr lang="en-US" smtClean="0"/>
              <a:t>‹#›</a:t>
            </a:fld>
            <a:endParaRPr lang="en-US"/>
          </a:p>
        </p:txBody>
      </p:sp>
    </p:spTree>
    <p:extLst>
      <p:ext uri="{BB962C8B-B14F-4D97-AF65-F5344CB8AC3E}">
        <p14:creationId xmlns:p14="http://schemas.microsoft.com/office/powerpoint/2010/main" val="3049075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17B518-6FB4-3B41-A00C-8A76BA58AF8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2B9C9D-EBF0-8348-A0EE-D63FCFB285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4E9AB5-FF01-554A-910F-7D53B4380C32}"/>
              </a:ext>
            </a:extLst>
          </p:cNvPr>
          <p:cNvSpPr>
            <a:spLocks noGrp="1"/>
          </p:cNvSpPr>
          <p:nvPr>
            <p:ph type="dt" sz="half" idx="10"/>
          </p:nvPr>
        </p:nvSpPr>
        <p:spPr/>
        <p:txBody>
          <a:bodyPr/>
          <a:lstStyle/>
          <a:p>
            <a:fld id="{7E3B64A5-BE90-DF4E-A806-57C28A62D4C2}" type="datetimeFigureOut">
              <a:rPr lang="en-US" smtClean="0"/>
              <a:t>3/14/21</a:t>
            </a:fld>
            <a:endParaRPr lang="en-US"/>
          </a:p>
        </p:txBody>
      </p:sp>
      <p:sp>
        <p:nvSpPr>
          <p:cNvPr id="5" name="Footer Placeholder 4">
            <a:extLst>
              <a:ext uri="{FF2B5EF4-FFF2-40B4-BE49-F238E27FC236}">
                <a16:creationId xmlns:a16="http://schemas.microsoft.com/office/drawing/2014/main" id="{8C76AB86-380D-A14F-B382-E0975A985D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3E49F2-B252-6943-9388-009FE0986EE8}"/>
              </a:ext>
            </a:extLst>
          </p:cNvPr>
          <p:cNvSpPr>
            <a:spLocks noGrp="1"/>
          </p:cNvSpPr>
          <p:nvPr>
            <p:ph type="sldNum" sz="quarter" idx="12"/>
          </p:nvPr>
        </p:nvSpPr>
        <p:spPr/>
        <p:txBody>
          <a:bodyPr/>
          <a:lstStyle/>
          <a:p>
            <a:fld id="{A21DA41F-F42B-D646-B43D-79ABCF7ED3C1}" type="slidenum">
              <a:rPr lang="en-US" smtClean="0"/>
              <a:t>‹#›</a:t>
            </a:fld>
            <a:endParaRPr lang="en-US"/>
          </a:p>
        </p:txBody>
      </p:sp>
    </p:spTree>
    <p:extLst>
      <p:ext uri="{BB962C8B-B14F-4D97-AF65-F5344CB8AC3E}">
        <p14:creationId xmlns:p14="http://schemas.microsoft.com/office/powerpoint/2010/main" val="4221043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6D24F-C209-4649-87FD-0FE13A7CB2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4DB1B3-85DE-0645-B5A9-4B4CBB6B7E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9FB8DB-F264-6843-91D6-BD9A686EA3F7}"/>
              </a:ext>
            </a:extLst>
          </p:cNvPr>
          <p:cNvSpPr>
            <a:spLocks noGrp="1"/>
          </p:cNvSpPr>
          <p:nvPr>
            <p:ph type="dt" sz="half" idx="10"/>
          </p:nvPr>
        </p:nvSpPr>
        <p:spPr/>
        <p:txBody>
          <a:bodyPr/>
          <a:lstStyle/>
          <a:p>
            <a:fld id="{7E3B64A5-BE90-DF4E-A806-57C28A62D4C2}" type="datetimeFigureOut">
              <a:rPr lang="en-US" smtClean="0"/>
              <a:t>3/14/21</a:t>
            </a:fld>
            <a:endParaRPr lang="en-US"/>
          </a:p>
        </p:txBody>
      </p:sp>
      <p:sp>
        <p:nvSpPr>
          <p:cNvPr id="5" name="Footer Placeholder 4">
            <a:extLst>
              <a:ext uri="{FF2B5EF4-FFF2-40B4-BE49-F238E27FC236}">
                <a16:creationId xmlns:a16="http://schemas.microsoft.com/office/drawing/2014/main" id="{E7194429-8D09-B246-929F-F8BC176FEE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63A7A9-8125-7B40-943E-811F4F118D2C}"/>
              </a:ext>
            </a:extLst>
          </p:cNvPr>
          <p:cNvSpPr>
            <a:spLocks noGrp="1"/>
          </p:cNvSpPr>
          <p:nvPr>
            <p:ph type="sldNum" sz="quarter" idx="12"/>
          </p:nvPr>
        </p:nvSpPr>
        <p:spPr/>
        <p:txBody>
          <a:bodyPr/>
          <a:lstStyle/>
          <a:p>
            <a:fld id="{A21DA41F-F42B-D646-B43D-79ABCF7ED3C1}" type="slidenum">
              <a:rPr lang="en-US" smtClean="0"/>
              <a:t>‹#›</a:t>
            </a:fld>
            <a:endParaRPr lang="en-US"/>
          </a:p>
        </p:txBody>
      </p:sp>
    </p:spTree>
    <p:extLst>
      <p:ext uri="{BB962C8B-B14F-4D97-AF65-F5344CB8AC3E}">
        <p14:creationId xmlns:p14="http://schemas.microsoft.com/office/powerpoint/2010/main" val="2144080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39B0B-7834-4C47-91A2-C9F15CE579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BDFC55-4907-7146-9215-85D43BEEC2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74E3FD-F1E8-414F-89A5-54E048EA2A8B}"/>
              </a:ext>
            </a:extLst>
          </p:cNvPr>
          <p:cNvSpPr>
            <a:spLocks noGrp="1"/>
          </p:cNvSpPr>
          <p:nvPr>
            <p:ph type="dt" sz="half" idx="10"/>
          </p:nvPr>
        </p:nvSpPr>
        <p:spPr/>
        <p:txBody>
          <a:bodyPr/>
          <a:lstStyle/>
          <a:p>
            <a:fld id="{7E3B64A5-BE90-DF4E-A806-57C28A62D4C2}" type="datetimeFigureOut">
              <a:rPr lang="en-US" smtClean="0"/>
              <a:t>3/14/21</a:t>
            </a:fld>
            <a:endParaRPr lang="en-US"/>
          </a:p>
        </p:txBody>
      </p:sp>
      <p:sp>
        <p:nvSpPr>
          <p:cNvPr id="5" name="Footer Placeholder 4">
            <a:extLst>
              <a:ext uri="{FF2B5EF4-FFF2-40B4-BE49-F238E27FC236}">
                <a16:creationId xmlns:a16="http://schemas.microsoft.com/office/drawing/2014/main" id="{748AE6F7-F515-7647-9326-1E77E08744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F47B6B-F6D9-F248-9CE5-5A2489EB9F90}"/>
              </a:ext>
            </a:extLst>
          </p:cNvPr>
          <p:cNvSpPr>
            <a:spLocks noGrp="1"/>
          </p:cNvSpPr>
          <p:nvPr>
            <p:ph type="sldNum" sz="quarter" idx="12"/>
          </p:nvPr>
        </p:nvSpPr>
        <p:spPr/>
        <p:txBody>
          <a:bodyPr/>
          <a:lstStyle/>
          <a:p>
            <a:fld id="{A21DA41F-F42B-D646-B43D-79ABCF7ED3C1}" type="slidenum">
              <a:rPr lang="en-US" smtClean="0"/>
              <a:t>‹#›</a:t>
            </a:fld>
            <a:endParaRPr lang="en-US"/>
          </a:p>
        </p:txBody>
      </p:sp>
    </p:spTree>
    <p:extLst>
      <p:ext uri="{BB962C8B-B14F-4D97-AF65-F5344CB8AC3E}">
        <p14:creationId xmlns:p14="http://schemas.microsoft.com/office/powerpoint/2010/main" val="2456103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26B34-9BE1-B44D-834E-D8F46490E2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82D01D-9BCD-994A-ADF5-52D4668BC4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AD8A52-3A79-CE44-9723-392735C909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6A1120-6A87-1E44-9632-E8886AF4F008}"/>
              </a:ext>
            </a:extLst>
          </p:cNvPr>
          <p:cNvSpPr>
            <a:spLocks noGrp="1"/>
          </p:cNvSpPr>
          <p:nvPr>
            <p:ph type="dt" sz="half" idx="10"/>
          </p:nvPr>
        </p:nvSpPr>
        <p:spPr/>
        <p:txBody>
          <a:bodyPr/>
          <a:lstStyle/>
          <a:p>
            <a:fld id="{7E3B64A5-BE90-DF4E-A806-57C28A62D4C2}" type="datetimeFigureOut">
              <a:rPr lang="en-US" smtClean="0"/>
              <a:t>3/14/21</a:t>
            </a:fld>
            <a:endParaRPr lang="en-US"/>
          </a:p>
        </p:txBody>
      </p:sp>
      <p:sp>
        <p:nvSpPr>
          <p:cNvPr id="6" name="Footer Placeholder 5">
            <a:extLst>
              <a:ext uri="{FF2B5EF4-FFF2-40B4-BE49-F238E27FC236}">
                <a16:creationId xmlns:a16="http://schemas.microsoft.com/office/drawing/2014/main" id="{212BFF91-C115-5844-9D8B-F0AD522785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B58FD0-35EB-034E-915C-28EB058711AC}"/>
              </a:ext>
            </a:extLst>
          </p:cNvPr>
          <p:cNvSpPr>
            <a:spLocks noGrp="1"/>
          </p:cNvSpPr>
          <p:nvPr>
            <p:ph type="sldNum" sz="quarter" idx="12"/>
          </p:nvPr>
        </p:nvSpPr>
        <p:spPr/>
        <p:txBody>
          <a:bodyPr/>
          <a:lstStyle/>
          <a:p>
            <a:fld id="{A21DA41F-F42B-D646-B43D-79ABCF7ED3C1}" type="slidenum">
              <a:rPr lang="en-US" smtClean="0"/>
              <a:t>‹#›</a:t>
            </a:fld>
            <a:endParaRPr lang="en-US"/>
          </a:p>
        </p:txBody>
      </p:sp>
    </p:spTree>
    <p:extLst>
      <p:ext uri="{BB962C8B-B14F-4D97-AF65-F5344CB8AC3E}">
        <p14:creationId xmlns:p14="http://schemas.microsoft.com/office/powerpoint/2010/main" val="310650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52DD1-7D3B-664E-8F4E-6EE38423D9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47DA10E-BFB3-D14A-833E-4D76ADF766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FD9F778-E0C0-674B-8885-092E15B78E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E71B838-3751-6145-AAF8-7C7CC55968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DA8C8A-D750-B648-9D5F-E21E03E030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A6D5D19-4B4F-1B4B-8305-36641581066A}"/>
              </a:ext>
            </a:extLst>
          </p:cNvPr>
          <p:cNvSpPr>
            <a:spLocks noGrp="1"/>
          </p:cNvSpPr>
          <p:nvPr>
            <p:ph type="dt" sz="half" idx="10"/>
          </p:nvPr>
        </p:nvSpPr>
        <p:spPr/>
        <p:txBody>
          <a:bodyPr/>
          <a:lstStyle/>
          <a:p>
            <a:fld id="{7E3B64A5-BE90-DF4E-A806-57C28A62D4C2}" type="datetimeFigureOut">
              <a:rPr lang="en-US" smtClean="0"/>
              <a:t>3/14/21</a:t>
            </a:fld>
            <a:endParaRPr lang="en-US"/>
          </a:p>
        </p:txBody>
      </p:sp>
      <p:sp>
        <p:nvSpPr>
          <p:cNvPr id="8" name="Footer Placeholder 7">
            <a:extLst>
              <a:ext uri="{FF2B5EF4-FFF2-40B4-BE49-F238E27FC236}">
                <a16:creationId xmlns:a16="http://schemas.microsoft.com/office/drawing/2014/main" id="{51EC6F61-459B-504F-912D-F1AF81FF5D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264BA3-5102-5B48-8950-C73D601709CB}"/>
              </a:ext>
            </a:extLst>
          </p:cNvPr>
          <p:cNvSpPr>
            <a:spLocks noGrp="1"/>
          </p:cNvSpPr>
          <p:nvPr>
            <p:ph type="sldNum" sz="quarter" idx="12"/>
          </p:nvPr>
        </p:nvSpPr>
        <p:spPr/>
        <p:txBody>
          <a:bodyPr/>
          <a:lstStyle/>
          <a:p>
            <a:fld id="{A21DA41F-F42B-D646-B43D-79ABCF7ED3C1}" type="slidenum">
              <a:rPr lang="en-US" smtClean="0"/>
              <a:t>‹#›</a:t>
            </a:fld>
            <a:endParaRPr lang="en-US"/>
          </a:p>
        </p:txBody>
      </p:sp>
    </p:spTree>
    <p:extLst>
      <p:ext uri="{BB962C8B-B14F-4D97-AF65-F5344CB8AC3E}">
        <p14:creationId xmlns:p14="http://schemas.microsoft.com/office/powerpoint/2010/main" val="2447331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13707-F950-5A43-B8AE-D6A0921341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4754C8-A0A6-E14E-90C2-93DD4042FB4B}"/>
              </a:ext>
            </a:extLst>
          </p:cNvPr>
          <p:cNvSpPr>
            <a:spLocks noGrp="1"/>
          </p:cNvSpPr>
          <p:nvPr>
            <p:ph type="dt" sz="half" idx="10"/>
          </p:nvPr>
        </p:nvSpPr>
        <p:spPr/>
        <p:txBody>
          <a:bodyPr/>
          <a:lstStyle/>
          <a:p>
            <a:fld id="{7E3B64A5-BE90-DF4E-A806-57C28A62D4C2}" type="datetimeFigureOut">
              <a:rPr lang="en-US" smtClean="0"/>
              <a:t>3/14/21</a:t>
            </a:fld>
            <a:endParaRPr lang="en-US"/>
          </a:p>
        </p:txBody>
      </p:sp>
      <p:sp>
        <p:nvSpPr>
          <p:cNvPr id="4" name="Footer Placeholder 3">
            <a:extLst>
              <a:ext uri="{FF2B5EF4-FFF2-40B4-BE49-F238E27FC236}">
                <a16:creationId xmlns:a16="http://schemas.microsoft.com/office/drawing/2014/main" id="{0FC5751E-0967-C547-A098-6F4277253B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8F8452-602A-D94B-B8B7-F14F550CDF71}"/>
              </a:ext>
            </a:extLst>
          </p:cNvPr>
          <p:cNvSpPr>
            <a:spLocks noGrp="1"/>
          </p:cNvSpPr>
          <p:nvPr>
            <p:ph type="sldNum" sz="quarter" idx="12"/>
          </p:nvPr>
        </p:nvSpPr>
        <p:spPr/>
        <p:txBody>
          <a:bodyPr/>
          <a:lstStyle/>
          <a:p>
            <a:fld id="{A21DA41F-F42B-D646-B43D-79ABCF7ED3C1}" type="slidenum">
              <a:rPr lang="en-US" smtClean="0"/>
              <a:t>‹#›</a:t>
            </a:fld>
            <a:endParaRPr lang="en-US"/>
          </a:p>
        </p:txBody>
      </p:sp>
    </p:spTree>
    <p:extLst>
      <p:ext uri="{BB962C8B-B14F-4D97-AF65-F5344CB8AC3E}">
        <p14:creationId xmlns:p14="http://schemas.microsoft.com/office/powerpoint/2010/main" val="1433701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6A1A64-8538-D74F-8520-42F395950ADF}"/>
              </a:ext>
            </a:extLst>
          </p:cNvPr>
          <p:cNvSpPr>
            <a:spLocks noGrp="1"/>
          </p:cNvSpPr>
          <p:nvPr>
            <p:ph type="dt" sz="half" idx="10"/>
          </p:nvPr>
        </p:nvSpPr>
        <p:spPr/>
        <p:txBody>
          <a:bodyPr/>
          <a:lstStyle/>
          <a:p>
            <a:fld id="{7E3B64A5-BE90-DF4E-A806-57C28A62D4C2}" type="datetimeFigureOut">
              <a:rPr lang="en-US" smtClean="0"/>
              <a:t>3/14/21</a:t>
            </a:fld>
            <a:endParaRPr lang="en-US"/>
          </a:p>
        </p:txBody>
      </p:sp>
      <p:sp>
        <p:nvSpPr>
          <p:cNvPr id="3" name="Footer Placeholder 2">
            <a:extLst>
              <a:ext uri="{FF2B5EF4-FFF2-40B4-BE49-F238E27FC236}">
                <a16:creationId xmlns:a16="http://schemas.microsoft.com/office/drawing/2014/main" id="{D3FD45F6-F150-AE4F-898A-DE053DAEFD4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E1A1605-7605-7D43-87BE-EC44D37C4271}"/>
              </a:ext>
            </a:extLst>
          </p:cNvPr>
          <p:cNvSpPr>
            <a:spLocks noGrp="1"/>
          </p:cNvSpPr>
          <p:nvPr>
            <p:ph type="sldNum" sz="quarter" idx="12"/>
          </p:nvPr>
        </p:nvSpPr>
        <p:spPr/>
        <p:txBody>
          <a:bodyPr/>
          <a:lstStyle/>
          <a:p>
            <a:fld id="{A21DA41F-F42B-D646-B43D-79ABCF7ED3C1}" type="slidenum">
              <a:rPr lang="en-US" smtClean="0"/>
              <a:t>‹#›</a:t>
            </a:fld>
            <a:endParaRPr lang="en-US"/>
          </a:p>
        </p:txBody>
      </p:sp>
    </p:spTree>
    <p:extLst>
      <p:ext uri="{BB962C8B-B14F-4D97-AF65-F5344CB8AC3E}">
        <p14:creationId xmlns:p14="http://schemas.microsoft.com/office/powerpoint/2010/main" val="282436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0A6BD-5ABF-9D4F-81A2-70822D41E3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F14E6E-C052-B342-9953-E7C7261198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4ACEDB1-BFEA-F24C-A9D3-D86D053A19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16737F-7503-364B-AF07-32A818B0C724}"/>
              </a:ext>
            </a:extLst>
          </p:cNvPr>
          <p:cNvSpPr>
            <a:spLocks noGrp="1"/>
          </p:cNvSpPr>
          <p:nvPr>
            <p:ph type="dt" sz="half" idx="10"/>
          </p:nvPr>
        </p:nvSpPr>
        <p:spPr/>
        <p:txBody>
          <a:bodyPr/>
          <a:lstStyle/>
          <a:p>
            <a:fld id="{7E3B64A5-BE90-DF4E-A806-57C28A62D4C2}" type="datetimeFigureOut">
              <a:rPr lang="en-US" smtClean="0"/>
              <a:t>3/14/21</a:t>
            </a:fld>
            <a:endParaRPr lang="en-US"/>
          </a:p>
        </p:txBody>
      </p:sp>
      <p:sp>
        <p:nvSpPr>
          <p:cNvPr id="6" name="Footer Placeholder 5">
            <a:extLst>
              <a:ext uri="{FF2B5EF4-FFF2-40B4-BE49-F238E27FC236}">
                <a16:creationId xmlns:a16="http://schemas.microsoft.com/office/drawing/2014/main" id="{395BA945-0505-2D4A-9A34-55DC1D34CB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329854-74F3-AD4B-AB33-7E09D41C08E9}"/>
              </a:ext>
            </a:extLst>
          </p:cNvPr>
          <p:cNvSpPr>
            <a:spLocks noGrp="1"/>
          </p:cNvSpPr>
          <p:nvPr>
            <p:ph type="sldNum" sz="quarter" idx="12"/>
          </p:nvPr>
        </p:nvSpPr>
        <p:spPr/>
        <p:txBody>
          <a:bodyPr/>
          <a:lstStyle/>
          <a:p>
            <a:fld id="{A21DA41F-F42B-D646-B43D-79ABCF7ED3C1}" type="slidenum">
              <a:rPr lang="en-US" smtClean="0"/>
              <a:t>‹#›</a:t>
            </a:fld>
            <a:endParaRPr lang="en-US"/>
          </a:p>
        </p:txBody>
      </p:sp>
    </p:spTree>
    <p:extLst>
      <p:ext uri="{BB962C8B-B14F-4D97-AF65-F5344CB8AC3E}">
        <p14:creationId xmlns:p14="http://schemas.microsoft.com/office/powerpoint/2010/main" val="2774484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1F8B7-0B3A-0943-A113-45ECDA8CEE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F087C4-0373-EE4C-921B-8C15D41DF3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651EDB-A027-BF43-85AE-9EECB3F399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E546F3-E350-9E43-9182-8C8BD0769789}"/>
              </a:ext>
            </a:extLst>
          </p:cNvPr>
          <p:cNvSpPr>
            <a:spLocks noGrp="1"/>
          </p:cNvSpPr>
          <p:nvPr>
            <p:ph type="dt" sz="half" idx="10"/>
          </p:nvPr>
        </p:nvSpPr>
        <p:spPr/>
        <p:txBody>
          <a:bodyPr/>
          <a:lstStyle/>
          <a:p>
            <a:fld id="{7E3B64A5-BE90-DF4E-A806-57C28A62D4C2}" type="datetimeFigureOut">
              <a:rPr lang="en-US" smtClean="0"/>
              <a:t>3/14/21</a:t>
            </a:fld>
            <a:endParaRPr lang="en-US"/>
          </a:p>
        </p:txBody>
      </p:sp>
      <p:sp>
        <p:nvSpPr>
          <p:cNvPr id="6" name="Footer Placeholder 5">
            <a:extLst>
              <a:ext uri="{FF2B5EF4-FFF2-40B4-BE49-F238E27FC236}">
                <a16:creationId xmlns:a16="http://schemas.microsoft.com/office/drawing/2014/main" id="{1A14B8AF-DB9D-A743-A8F4-B18D3D9237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CD38B9-32CD-734A-B321-7F9A8E2B6ECC}"/>
              </a:ext>
            </a:extLst>
          </p:cNvPr>
          <p:cNvSpPr>
            <a:spLocks noGrp="1"/>
          </p:cNvSpPr>
          <p:nvPr>
            <p:ph type="sldNum" sz="quarter" idx="12"/>
          </p:nvPr>
        </p:nvSpPr>
        <p:spPr/>
        <p:txBody>
          <a:bodyPr/>
          <a:lstStyle/>
          <a:p>
            <a:fld id="{A21DA41F-F42B-D646-B43D-79ABCF7ED3C1}" type="slidenum">
              <a:rPr lang="en-US" smtClean="0"/>
              <a:t>‹#›</a:t>
            </a:fld>
            <a:endParaRPr lang="en-US"/>
          </a:p>
        </p:txBody>
      </p:sp>
    </p:spTree>
    <p:extLst>
      <p:ext uri="{BB962C8B-B14F-4D97-AF65-F5344CB8AC3E}">
        <p14:creationId xmlns:p14="http://schemas.microsoft.com/office/powerpoint/2010/main" val="336687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4117FD-114B-7F4E-A7EF-4F9F27552C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6515EFF-D99C-EF42-A9FC-FF8F726851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30D1DF-B44B-6841-B4DA-49BC849AD6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3B64A5-BE90-DF4E-A806-57C28A62D4C2}" type="datetimeFigureOut">
              <a:rPr lang="en-US" smtClean="0"/>
              <a:t>3/14/21</a:t>
            </a:fld>
            <a:endParaRPr lang="en-US"/>
          </a:p>
        </p:txBody>
      </p:sp>
      <p:sp>
        <p:nvSpPr>
          <p:cNvPr id="5" name="Footer Placeholder 4">
            <a:extLst>
              <a:ext uri="{FF2B5EF4-FFF2-40B4-BE49-F238E27FC236}">
                <a16:creationId xmlns:a16="http://schemas.microsoft.com/office/drawing/2014/main" id="{E81EF6F5-C1B2-A44D-A014-07E5801195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DA2FB75-9AD3-3A46-BCC4-DA0891F56E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1DA41F-F42B-D646-B43D-79ABCF7ED3C1}" type="slidenum">
              <a:rPr lang="en-US" smtClean="0"/>
              <a:t>‹#›</a:t>
            </a:fld>
            <a:endParaRPr lang="en-US"/>
          </a:p>
        </p:txBody>
      </p:sp>
    </p:spTree>
    <p:extLst>
      <p:ext uri="{BB962C8B-B14F-4D97-AF65-F5344CB8AC3E}">
        <p14:creationId xmlns:p14="http://schemas.microsoft.com/office/powerpoint/2010/main" val="2018177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 ">
            <a:extLst>
              <a:ext uri="{FF2B5EF4-FFF2-40B4-BE49-F238E27FC236}">
                <a16:creationId xmlns:a16="http://schemas.microsoft.com/office/drawing/2014/main" id="{7D87C7CC-ED55-6145-A6DE-C62B2FE5FC14}"/>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3332202" y="1814296"/>
            <a:ext cx="4623707" cy="4064678"/>
          </a:xfrm>
          <a:prstGeom prst="rect">
            <a:avLst/>
          </a:prstGeom>
          <a:noFill/>
        </p:spPr>
      </p:pic>
      <p:sp>
        <p:nvSpPr>
          <p:cNvPr id="5" name="TextBox 4">
            <a:extLst>
              <a:ext uri="{FF2B5EF4-FFF2-40B4-BE49-F238E27FC236}">
                <a16:creationId xmlns:a16="http://schemas.microsoft.com/office/drawing/2014/main" id="{CA6FDE00-0485-F548-A729-620092E7472C}"/>
              </a:ext>
            </a:extLst>
          </p:cNvPr>
          <p:cNvSpPr txBox="1"/>
          <p:nvPr/>
        </p:nvSpPr>
        <p:spPr>
          <a:xfrm>
            <a:off x="445325" y="94912"/>
            <a:ext cx="11007434" cy="7017306"/>
          </a:xfrm>
          <a:prstGeom prst="rect">
            <a:avLst/>
          </a:prstGeom>
          <a:noFill/>
        </p:spPr>
        <p:txBody>
          <a:bodyPr wrap="square" rtlCol="0">
            <a:spAutoFit/>
          </a:bodyPr>
          <a:lstStyle/>
          <a:p>
            <a:pPr algn="ctr"/>
            <a:r>
              <a:rPr lang="en-US" sz="2400" b="1" dirty="0"/>
              <a:t>Welcome to the 2020-2021 School Year!</a:t>
            </a:r>
          </a:p>
          <a:p>
            <a:r>
              <a:rPr lang="en-US" sz="2400" b="1" dirty="0"/>
              <a:t>Prospect is an IB Candidate School. Our mission goal is for students to become life-long learners who are global minded citizens aims to inspire students to become lifelong learners who are globally minded. We create opportunities for students to be active inquirers, thinkers and contributing members of society.</a:t>
            </a:r>
          </a:p>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sz="2400" b="1" dirty="0"/>
          </a:p>
          <a:p>
            <a:pPr algn="ctr"/>
            <a:r>
              <a:rPr lang="en-US" sz="3000" b="1" dirty="0"/>
              <a:t>How will we accomplish this goal? Together as a community!</a:t>
            </a:r>
          </a:p>
          <a:p>
            <a:pPr algn="ctr"/>
            <a:endParaRPr lang="en-US" sz="3600" b="1" dirty="0"/>
          </a:p>
        </p:txBody>
      </p:sp>
    </p:spTree>
    <p:extLst>
      <p:ext uri="{BB962C8B-B14F-4D97-AF65-F5344CB8AC3E}">
        <p14:creationId xmlns:p14="http://schemas.microsoft.com/office/powerpoint/2010/main" val="31625578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5FAA62-7B17-AE4C-8940-73C7B6602684}"/>
              </a:ext>
            </a:extLst>
          </p:cNvPr>
          <p:cNvPicPr/>
          <p:nvPr/>
        </p:nvPicPr>
        <p:blipFill>
          <a:blip r:embed="rId2"/>
          <a:stretch>
            <a:fillRect/>
          </a:stretch>
        </p:blipFill>
        <p:spPr>
          <a:xfrm>
            <a:off x="208418" y="302763"/>
            <a:ext cx="4777240" cy="3126237"/>
          </a:xfrm>
          <a:prstGeom prst="rect">
            <a:avLst/>
          </a:prstGeom>
        </p:spPr>
      </p:pic>
      <p:pic>
        <p:nvPicPr>
          <p:cNvPr id="5" name="Picture 4">
            <a:extLst>
              <a:ext uri="{FF2B5EF4-FFF2-40B4-BE49-F238E27FC236}">
                <a16:creationId xmlns:a16="http://schemas.microsoft.com/office/drawing/2014/main" id="{2FC57D77-4FED-9346-B82A-004D1C4B847D}"/>
              </a:ext>
            </a:extLst>
          </p:cNvPr>
          <p:cNvPicPr/>
          <p:nvPr/>
        </p:nvPicPr>
        <p:blipFill>
          <a:blip r:embed="rId3"/>
          <a:stretch>
            <a:fillRect/>
          </a:stretch>
        </p:blipFill>
        <p:spPr>
          <a:xfrm>
            <a:off x="6945085" y="302763"/>
            <a:ext cx="5082041" cy="3126237"/>
          </a:xfrm>
          <a:prstGeom prst="rect">
            <a:avLst/>
          </a:prstGeom>
        </p:spPr>
      </p:pic>
      <p:pic>
        <p:nvPicPr>
          <p:cNvPr id="6" name="Picture 5">
            <a:extLst>
              <a:ext uri="{FF2B5EF4-FFF2-40B4-BE49-F238E27FC236}">
                <a16:creationId xmlns:a16="http://schemas.microsoft.com/office/drawing/2014/main" id="{12088338-49D4-A644-8889-83CBD5B59BC4}"/>
              </a:ext>
            </a:extLst>
          </p:cNvPr>
          <p:cNvPicPr>
            <a:picLocks noChangeAspect="1"/>
          </p:cNvPicPr>
          <p:nvPr/>
        </p:nvPicPr>
        <p:blipFill>
          <a:blip r:embed="rId4"/>
          <a:stretch>
            <a:fillRect/>
          </a:stretch>
        </p:blipFill>
        <p:spPr>
          <a:xfrm>
            <a:off x="208418" y="3852858"/>
            <a:ext cx="4777240" cy="2702379"/>
          </a:xfrm>
          <a:prstGeom prst="rect">
            <a:avLst/>
          </a:prstGeom>
        </p:spPr>
      </p:pic>
      <p:pic>
        <p:nvPicPr>
          <p:cNvPr id="8" name="Picture 7">
            <a:extLst>
              <a:ext uri="{FF2B5EF4-FFF2-40B4-BE49-F238E27FC236}">
                <a16:creationId xmlns:a16="http://schemas.microsoft.com/office/drawing/2014/main" id="{587CF944-9387-5646-A217-222EC9DD2F46}"/>
              </a:ext>
            </a:extLst>
          </p:cNvPr>
          <p:cNvPicPr>
            <a:picLocks noChangeAspect="1"/>
          </p:cNvPicPr>
          <p:nvPr/>
        </p:nvPicPr>
        <p:blipFill>
          <a:blip r:embed="rId5"/>
          <a:stretch>
            <a:fillRect/>
          </a:stretch>
        </p:blipFill>
        <p:spPr>
          <a:xfrm>
            <a:off x="6945085" y="3852858"/>
            <a:ext cx="4961711" cy="3005142"/>
          </a:xfrm>
          <a:prstGeom prst="rect">
            <a:avLst/>
          </a:prstGeom>
        </p:spPr>
      </p:pic>
      <p:sp>
        <p:nvSpPr>
          <p:cNvPr id="9" name="TextBox 8">
            <a:extLst>
              <a:ext uri="{FF2B5EF4-FFF2-40B4-BE49-F238E27FC236}">
                <a16:creationId xmlns:a16="http://schemas.microsoft.com/office/drawing/2014/main" id="{6418448C-264C-E24A-9C3B-8AF18864DAFA}"/>
              </a:ext>
            </a:extLst>
          </p:cNvPr>
          <p:cNvSpPr txBox="1"/>
          <p:nvPr/>
        </p:nvSpPr>
        <p:spPr>
          <a:xfrm>
            <a:off x="285204" y="3317764"/>
            <a:ext cx="11255155" cy="1200329"/>
          </a:xfrm>
          <a:prstGeom prst="rect">
            <a:avLst/>
          </a:prstGeom>
          <a:noFill/>
        </p:spPr>
        <p:txBody>
          <a:bodyPr wrap="square" rtlCol="0">
            <a:spAutoFit/>
          </a:bodyPr>
          <a:lstStyle/>
          <a:p>
            <a:pPr algn="ctr"/>
            <a:r>
              <a:rPr lang="en-US" sz="3600" b="1" dirty="0"/>
              <a:t>Students Engage in the 4 Transdisciplinary Themes through…</a:t>
            </a:r>
          </a:p>
        </p:txBody>
      </p:sp>
    </p:spTree>
    <p:extLst>
      <p:ext uri="{BB962C8B-B14F-4D97-AF65-F5344CB8AC3E}">
        <p14:creationId xmlns:p14="http://schemas.microsoft.com/office/powerpoint/2010/main" val="1041842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3D9083-315A-8A4E-B745-B7FF5F63273C}"/>
              </a:ext>
            </a:extLst>
          </p:cNvPr>
          <p:cNvPicPr/>
          <p:nvPr/>
        </p:nvPicPr>
        <p:blipFill>
          <a:blip r:embed="rId2"/>
          <a:stretch>
            <a:fillRect/>
          </a:stretch>
        </p:blipFill>
        <p:spPr>
          <a:xfrm>
            <a:off x="2858815" y="457199"/>
            <a:ext cx="6579476" cy="4398580"/>
          </a:xfrm>
          <a:prstGeom prst="rect">
            <a:avLst/>
          </a:prstGeom>
        </p:spPr>
      </p:pic>
      <p:sp>
        <p:nvSpPr>
          <p:cNvPr id="5" name="TextBox 4">
            <a:extLst>
              <a:ext uri="{FF2B5EF4-FFF2-40B4-BE49-F238E27FC236}">
                <a16:creationId xmlns:a16="http://schemas.microsoft.com/office/drawing/2014/main" id="{21C21F81-A87B-9441-91DC-BD5CAA1FDED9}"/>
              </a:ext>
            </a:extLst>
          </p:cNvPr>
          <p:cNvSpPr txBox="1"/>
          <p:nvPr/>
        </p:nvSpPr>
        <p:spPr>
          <a:xfrm>
            <a:off x="325821" y="5276193"/>
            <a:ext cx="11445765" cy="1200329"/>
          </a:xfrm>
          <a:prstGeom prst="rect">
            <a:avLst/>
          </a:prstGeom>
          <a:noFill/>
        </p:spPr>
        <p:txBody>
          <a:bodyPr wrap="square" rtlCol="0">
            <a:spAutoFit/>
          </a:bodyPr>
          <a:lstStyle/>
          <a:p>
            <a:pPr algn="ctr"/>
            <a:r>
              <a:rPr lang="en-US" sz="3600" b="1" dirty="0"/>
              <a:t>Modeling and reinforcing the Learner Profile attributes at school and at home.</a:t>
            </a:r>
          </a:p>
        </p:txBody>
      </p:sp>
    </p:spTree>
    <p:extLst>
      <p:ext uri="{BB962C8B-B14F-4D97-AF65-F5344CB8AC3E}">
        <p14:creationId xmlns:p14="http://schemas.microsoft.com/office/powerpoint/2010/main" val="245508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p2cdn4static.sharpschool.com/UserFiles/Servers/Server_2947159/Image/Action_Cycle.jpg">
            <a:extLst>
              <a:ext uri="{FF2B5EF4-FFF2-40B4-BE49-F238E27FC236}">
                <a16:creationId xmlns:a16="http://schemas.microsoft.com/office/drawing/2014/main" id="{E09EE623-7886-8A4E-B750-42CBDBC4C8B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256787" y="1591056"/>
            <a:ext cx="5678425" cy="4700016"/>
          </a:xfrm>
          <a:prstGeom prst="rect">
            <a:avLst/>
          </a:prstGeom>
          <a:noFill/>
          <a:ln>
            <a:noFill/>
          </a:ln>
        </p:spPr>
      </p:pic>
      <p:sp>
        <p:nvSpPr>
          <p:cNvPr id="3" name="TextBox 2">
            <a:extLst>
              <a:ext uri="{FF2B5EF4-FFF2-40B4-BE49-F238E27FC236}">
                <a16:creationId xmlns:a16="http://schemas.microsoft.com/office/drawing/2014/main" id="{F615458E-E406-6F43-B9FE-52C56E809F94}"/>
              </a:ext>
            </a:extLst>
          </p:cNvPr>
          <p:cNvSpPr txBox="1"/>
          <p:nvPr/>
        </p:nvSpPr>
        <p:spPr>
          <a:xfrm>
            <a:off x="262759" y="566928"/>
            <a:ext cx="11035862" cy="707886"/>
          </a:xfrm>
          <a:prstGeom prst="rect">
            <a:avLst/>
          </a:prstGeom>
          <a:noFill/>
        </p:spPr>
        <p:txBody>
          <a:bodyPr wrap="square" rtlCol="0">
            <a:spAutoFit/>
          </a:bodyPr>
          <a:lstStyle/>
          <a:p>
            <a:pPr algn="ctr"/>
            <a:r>
              <a:rPr lang="en-US" sz="4000" b="1" dirty="0"/>
              <a:t>Taking Action throughout our Learning Experiences </a:t>
            </a:r>
          </a:p>
        </p:txBody>
      </p:sp>
    </p:spTree>
    <p:extLst>
      <p:ext uri="{BB962C8B-B14F-4D97-AF65-F5344CB8AC3E}">
        <p14:creationId xmlns:p14="http://schemas.microsoft.com/office/powerpoint/2010/main" val="37451938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5D49C9-DC24-9D42-B38E-91A6C3FB2A73}"/>
              </a:ext>
            </a:extLst>
          </p:cNvPr>
          <p:cNvSpPr txBox="1"/>
          <p:nvPr/>
        </p:nvSpPr>
        <p:spPr>
          <a:xfrm>
            <a:off x="546538" y="515007"/>
            <a:ext cx="10920248" cy="6186309"/>
          </a:xfrm>
          <a:prstGeom prst="rect">
            <a:avLst/>
          </a:prstGeom>
          <a:noFill/>
        </p:spPr>
        <p:txBody>
          <a:bodyPr wrap="square" rtlCol="0">
            <a:spAutoFit/>
          </a:bodyPr>
          <a:lstStyle/>
          <a:p>
            <a:pPr algn="ctr"/>
            <a:r>
              <a:rPr lang="en-US" sz="3600" b="1" dirty="0"/>
              <a:t>Attend Parent Meetings and Workshops</a:t>
            </a:r>
          </a:p>
          <a:p>
            <a:pPr algn="ctr"/>
            <a:endParaRPr lang="en-US" sz="3600" b="1" dirty="0"/>
          </a:p>
          <a:p>
            <a:pPr algn="ctr"/>
            <a:endParaRPr lang="en-US" sz="3600" b="1" dirty="0"/>
          </a:p>
          <a:p>
            <a:pPr algn="ctr"/>
            <a:endParaRPr lang="en-US" sz="3600" b="1" dirty="0"/>
          </a:p>
          <a:p>
            <a:pPr algn="ctr"/>
            <a:endParaRPr lang="en-US" sz="3600" b="1" dirty="0"/>
          </a:p>
          <a:p>
            <a:pPr algn="ctr"/>
            <a:endParaRPr lang="en-US" sz="3600" b="1" dirty="0"/>
          </a:p>
          <a:p>
            <a:pPr algn="ctr"/>
            <a:endParaRPr lang="en-US" sz="3600" b="1" dirty="0"/>
          </a:p>
          <a:p>
            <a:pPr algn="ctr"/>
            <a:endParaRPr lang="en-US" sz="3600" b="1" dirty="0"/>
          </a:p>
          <a:p>
            <a:pPr algn="ctr"/>
            <a:endParaRPr lang="en-US" sz="3600" b="1" dirty="0"/>
          </a:p>
          <a:p>
            <a:pPr algn="ctr"/>
            <a:endParaRPr lang="en-US" sz="3600" b="1" dirty="0"/>
          </a:p>
          <a:p>
            <a:pPr algn="ctr"/>
            <a:r>
              <a:rPr lang="en-US" sz="3600" b="1" dirty="0"/>
              <a:t>PTO/Parent Workshop</a:t>
            </a:r>
          </a:p>
        </p:txBody>
      </p:sp>
      <p:pic>
        <p:nvPicPr>
          <p:cNvPr id="4" name="Picture 3">
            <a:extLst>
              <a:ext uri="{FF2B5EF4-FFF2-40B4-BE49-F238E27FC236}">
                <a16:creationId xmlns:a16="http://schemas.microsoft.com/office/drawing/2014/main" id="{9E833A49-08F7-E24A-88EC-460DDCF86921}"/>
              </a:ext>
            </a:extLst>
          </p:cNvPr>
          <p:cNvPicPr>
            <a:picLocks noChangeAspect="1"/>
          </p:cNvPicPr>
          <p:nvPr/>
        </p:nvPicPr>
        <p:blipFill>
          <a:blip r:embed="rId2"/>
          <a:stretch>
            <a:fillRect/>
          </a:stretch>
        </p:blipFill>
        <p:spPr>
          <a:xfrm>
            <a:off x="6311462" y="1714500"/>
            <a:ext cx="5155324" cy="4000500"/>
          </a:xfrm>
          <a:prstGeom prst="rect">
            <a:avLst/>
          </a:prstGeom>
        </p:spPr>
      </p:pic>
      <p:pic>
        <p:nvPicPr>
          <p:cNvPr id="6" name="Picture 5">
            <a:extLst>
              <a:ext uri="{FF2B5EF4-FFF2-40B4-BE49-F238E27FC236}">
                <a16:creationId xmlns:a16="http://schemas.microsoft.com/office/drawing/2014/main" id="{DF64FE16-A725-244F-AECB-F27A8ECDB17A}"/>
              </a:ext>
            </a:extLst>
          </p:cNvPr>
          <p:cNvPicPr>
            <a:picLocks noChangeAspect="1"/>
          </p:cNvPicPr>
          <p:nvPr/>
        </p:nvPicPr>
        <p:blipFill>
          <a:blip r:embed="rId3"/>
          <a:stretch>
            <a:fillRect/>
          </a:stretch>
        </p:blipFill>
        <p:spPr>
          <a:xfrm>
            <a:off x="762000" y="1714500"/>
            <a:ext cx="5334000" cy="4000500"/>
          </a:xfrm>
          <a:prstGeom prst="rect">
            <a:avLst/>
          </a:prstGeom>
        </p:spPr>
      </p:pic>
    </p:spTree>
    <p:extLst>
      <p:ext uri="{BB962C8B-B14F-4D97-AF65-F5344CB8AC3E}">
        <p14:creationId xmlns:p14="http://schemas.microsoft.com/office/powerpoint/2010/main" val="4134874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B0D39C-533F-A842-84A9-D7510E61564D}"/>
              </a:ext>
            </a:extLst>
          </p:cNvPr>
          <p:cNvSpPr txBox="1"/>
          <p:nvPr/>
        </p:nvSpPr>
        <p:spPr>
          <a:xfrm>
            <a:off x="977462" y="609600"/>
            <a:ext cx="9921766" cy="646331"/>
          </a:xfrm>
          <a:prstGeom prst="rect">
            <a:avLst/>
          </a:prstGeom>
          <a:noFill/>
        </p:spPr>
        <p:txBody>
          <a:bodyPr wrap="square" rtlCol="0">
            <a:spAutoFit/>
          </a:bodyPr>
          <a:lstStyle/>
          <a:p>
            <a:pPr algn="ctr"/>
            <a:r>
              <a:rPr lang="en-US" sz="3600" b="1" dirty="0"/>
              <a:t>Visit our School Website to Stay Informed</a:t>
            </a:r>
          </a:p>
        </p:txBody>
      </p:sp>
      <p:pic>
        <p:nvPicPr>
          <p:cNvPr id="4" name="Picture 3">
            <a:extLst>
              <a:ext uri="{FF2B5EF4-FFF2-40B4-BE49-F238E27FC236}">
                <a16:creationId xmlns:a16="http://schemas.microsoft.com/office/drawing/2014/main" id="{4D2D9CF7-875D-CF4E-B48E-A69237D1D50D}"/>
              </a:ext>
            </a:extLst>
          </p:cNvPr>
          <p:cNvPicPr>
            <a:picLocks noChangeAspect="1"/>
          </p:cNvPicPr>
          <p:nvPr/>
        </p:nvPicPr>
        <p:blipFill>
          <a:blip r:embed="rId2"/>
          <a:stretch>
            <a:fillRect/>
          </a:stretch>
        </p:blipFill>
        <p:spPr>
          <a:xfrm>
            <a:off x="524903" y="1371600"/>
            <a:ext cx="11142194" cy="5246914"/>
          </a:xfrm>
          <a:prstGeom prst="rect">
            <a:avLst/>
          </a:prstGeom>
        </p:spPr>
      </p:pic>
    </p:spTree>
    <p:extLst>
      <p:ext uri="{BB962C8B-B14F-4D97-AF65-F5344CB8AC3E}">
        <p14:creationId xmlns:p14="http://schemas.microsoft.com/office/powerpoint/2010/main" val="11740402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115</Words>
  <Application>Microsoft Macintosh PowerPoint</Application>
  <PresentationFormat>Widescreen</PresentationFormat>
  <Paragraphs>29</Paragraphs>
  <Slides>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Chung, Rhonda</dc:creator>
  <cp:lastModifiedBy>Chung, Rhonda</cp:lastModifiedBy>
  <cp:revision>3</cp:revision>
  <dcterms:created xsi:type="dcterms:W3CDTF">2021-03-14T18:39:34Z</dcterms:created>
  <dcterms:modified xsi:type="dcterms:W3CDTF">2021-03-14T19:04:20Z</dcterms:modified>
</cp:coreProperties>
</file>